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78" r:id="rId27"/>
    <p:sldId id="279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762FD-3406-442D-95F8-EA3B4D4D8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47ED46-C6B5-4E8D-97AF-8C0D87BF4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515544-CB02-4D07-8AF0-BF8DD9417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A3FE1A-1B23-469B-968A-075AC8397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B2787A-E7E0-47E7-9C35-71FEB1E5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32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55728-F12D-4CAC-B5A5-D7F3F393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D8043B-FD95-4DBF-81DD-F927A7CBF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5D2732-AAB9-43A5-B36C-58EA5D5D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49E081-543D-4FAD-873F-1CAD96D9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DE1ADD-3857-479B-8FE8-FB4F8B0F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706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D86479-B8A9-42D4-B360-AD8F2594C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2571B0-3752-4D7D-AA3B-025372CDF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8F693A-684A-4E90-BDB4-9BFD4C7B4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D96CED-5BB5-4EA1-A947-E3AE2261A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F4FEEE-CA85-4A6A-AB2F-5E07AF94E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612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21F79-26B2-4AF1-9E88-5450241C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16A20-CD0E-456D-AF7F-6C4477B20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F44E0A-8F98-474B-8410-E6E2175B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E53573-95A8-4DD1-BCCD-08760CB8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582BE-7703-4AE6-AB00-0CC67AEA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6028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815C6-2162-4E4C-9270-8AF486B0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22A88A-33BE-4309-98C4-931E71643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0ABEBC-86AB-4DAF-9E90-013FE722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BC6DC4-8303-4654-8A84-30639BA5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3EA225-145D-4D52-B645-0EF5FBB7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310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20602-9DDF-459F-9EA7-2860C1B3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7D6428-42B8-4E1C-AD61-289D38508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7CC5B9-79E7-41A4-A9CD-7A2704119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0E87A1-C3D3-4671-8AAE-4B92EE3E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81245D-5209-4556-8A1C-6E03E15B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50B1D0-E1E5-4BA1-B4D0-DBDEA317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53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5A14C-623F-4AE4-A859-947F116B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12593A-B0C4-470B-8EA1-AEDCED6F1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29752C-34A3-4EA6-92BA-9B979D8AB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6AA82A-0E96-4392-A5B6-4512C9236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5F60C8A-6CBA-4BFE-AF35-76B9E948E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69BE6C8-053B-447A-A9F8-491B87AFD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EAB6A34-A076-42F2-9F9B-E7B468E0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790F58F-0EA4-47D4-9CD8-917E1056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851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875E7-C734-4FD0-B365-70708310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5FAF06-AE77-44D5-A819-3E292749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0592CF-751A-4A36-A590-E482C005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36A2D4-84FA-4CE7-88C8-825AB8F2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946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739699-AD36-401A-8A3A-CFB606D46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049B2FE-48DB-4F83-8442-0065F5B6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E484EF-E173-4C4D-9A2D-EC25FF87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188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1927F-E6FB-4392-8446-A94CF44D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5A8130-56EC-4AA8-AFF0-CAD4E739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F56C89-DD17-40C7-8713-1EE97BDEA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0DC81A-88F4-4FD4-85EA-B62704835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C8D588-39D0-4B8F-94DC-DC45DE70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0E0BF5-4C3B-41A7-9DE9-C5FCCCB3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76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9CC0E-B4B9-4CCA-B338-DD368D8B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814B03-F3B1-47DF-88C2-260ED4B12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E7E3C7-ABD7-442B-9144-8B2A13DCA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BEE37F-8197-414B-9DBC-74DD1DE4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4DFE13-E3B7-40BA-977E-C0431A493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424F5F-7594-4331-A5A9-62F96E68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457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037040-2C6B-4B2C-9E1E-D09C06614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A9F7AD-E504-4A5C-B1E4-89B271B9E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E4AEDA-E022-49CA-8ADA-2CB4CED0F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E1374-60E6-45D6-882E-85870542B9D2}" type="datetimeFigureOut">
              <a:rPr lang="es-MX" smtClean="0"/>
              <a:t>09/11/2021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0C3372-79E3-4E17-A64F-8D0754AE6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20ED8E-760B-422F-94A0-DE8D8D192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DB8F5-4DAE-45FC-A141-6DFE3BDEFAD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375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C295C-5725-4ADA-BDCF-B96768B0BE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DA22F6-598C-4EF1-A630-48146231F7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0DE273-1728-41E4-A35D-3AD90365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FCBB4E5-586B-4318-9D4C-C0E288400F66}"/>
              </a:ext>
            </a:extLst>
          </p:cNvPr>
          <p:cNvSpPr/>
          <p:nvPr/>
        </p:nvSpPr>
        <p:spPr>
          <a:xfrm>
            <a:off x="4625266" y="5778253"/>
            <a:ext cx="3684233" cy="559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2 formas de hacerlo </a:t>
            </a:r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2341838-0F30-464A-9C5B-780EDC1BD051}"/>
              </a:ext>
            </a:extLst>
          </p:cNvPr>
          <p:cNvSpPr/>
          <p:nvPr/>
        </p:nvSpPr>
        <p:spPr>
          <a:xfrm>
            <a:off x="3641325" y="1380926"/>
            <a:ext cx="548936" cy="305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1</a:t>
            </a:r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EB934A-FF1A-4DBF-85D6-DF9F0CFDFF0B}"/>
              </a:ext>
            </a:extLst>
          </p:cNvPr>
          <p:cNvSpPr/>
          <p:nvPr/>
        </p:nvSpPr>
        <p:spPr>
          <a:xfrm>
            <a:off x="3641325" y="2395477"/>
            <a:ext cx="548936" cy="305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2</a:t>
            </a:r>
            <a:endParaRPr lang="es-MX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64E51D3-ACDA-4952-890B-F024D0665C88}"/>
              </a:ext>
            </a:extLst>
          </p:cNvPr>
          <p:cNvSpPr/>
          <p:nvPr/>
        </p:nvSpPr>
        <p:spPr>
          <a:xfrm>
            <a:off x="3329866" y="3410028"/>
            <a:ext cx="6275032" cy="11647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Con </a:t>
            </a:r>
            <a:r>
              <a:rPr lang="es-419" dirty="0" err="1"/>
              <a:t>window</a:t>
            </a:r>
            <a:r>
              <a:rPr lang="es-419" dirty="0"/>
              <a:t> </a:t>
            </a:r>
            <a:r>
              <a:rPr lang="es-419" dirty="0" err="1"/>
              <a:t>onload</a:t>
            </a:r>
            <a:r>
              <a:rPr lang="es-419" dirty="0"/>
              <a:t> si pones varios solo se </a:t>
            </a:r>
            <a:r>
              <a:rPr lang="es-419" dirty="0" err="1"/>
              <a:t>corré</a:t>
            </a:r>
            <a:r>
              <a:rPr lang="es-419" dirty="0"/>
              <a:t> el último, por eso es mejor </a:t>
            </a:r>
            <a:r>
              <a:rPr lang="es-419" dirty="0" err="1"/>
              <a:t>addeventlist</a:t>
            </a:r>
            <a:r>
              <a:rPr lang="es-419" dirty="0"/>
              <a:t> porque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8128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BA309-E125-4DE2-A2BE-481ACC57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A12A2D-33A2-4515-9A03-58A52E499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6DC35A-D8B6-47D6-B488-94D6887A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5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9CDC5-1CA9-467D-BA0D-12A87DB8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89E8EF-CAD1-431B-A300-CF593D8C0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5C8528-50CC-4430-95BC-09970A44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2BFBC2-842F-4FB3-8E65-137F35896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9" t="12168" r="29150" b="63625"/>
          <a:stretch/>
        </p:blipFill>
        <p:spPr>
          <a:xfrm>
            <a:off x="4021584" y="3036163"/>
            <a:ext cx="4447713" cy="16601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4DF0F7E-2CF5-487E-921C-B2D05D7DB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6" t="13592" r="76117" b="78641"/>
          <a:stretch/>
        </p:blipFill>
        <p:spPr>
          <a:xfrm>
            <a:off x="1017232" y="3734963"/>
            <a:ext cx="2166152" cy="532661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A8A464F-CF36-42F8-91A2-3402EF947A85}"/>
              </a:ext>
            </a:extLst>
          </p:cNvPr>
          <p:cNvCxnSpPr/>
          <p:nvPr/>
        </p:nvCxnSpPr>
        <p:spPr>
          <a:xfrm flipH="1">
            <a:off x="1890944" y="1491826"/>
            <a:ext cx="133165" cy="2201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450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6C1FD-4E73-462A-B9BF-C7E4A64D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83EED1-2F1A-4D4D-BBD7-8B5BE528C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1A1A55-BB36-4D99-AF1C-A494214E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0D136D6-F68C-4305-B389-9E17ED5101AD}"/>
              </a:ext>
            </a:extLst>
          </p:cNvPr>
          <p:cNvSpPr/>
          <p:nvPr/>
        </p:nvSpPr>
        <p:spPr>
          <a:xfrm>
            <a:off x="4324904" y="3678337"/>
            <a:ext cx="4126637" cy="2047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err="1"/>
              <a:t>This</a:t>
            </a:r>
            <a:r>
              <a:rPr lang="es-419" dirty="0"/>
              <a:t>: nos dice donde se esta ejecutando, sirve mucho para cuando hay muchos por ejemplo botones que tienen esta clase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1730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305C6-AFFF-4AC4-A881-B46BD6CC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8B031C-81CD-44DF-A991-EFDF1F5DB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7E26E0-88DD-4E9C-BB38-871D3F09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7FF22AB-AD79-49BC-AC99-27DDE4740C96}"/>
              </a:ext>
            </a:extLst>
          </p:cNvPr>
          <p:cNvSpPr/>
          <p:nvPr/>
        </p:nvSpPr>
        <p:spPr>
          <a:xfrm>
            <a:off x="667305" y="893066"/>
            <a:ext cx="2324470" cy="4918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E92C45-4509-4E74-A12E-F4EFACF88659}"/>
              </a:ext>
            </a:extLst>
          </p:cNvPr>
          <p:cNvSpPr/>
          <p:nvPr/>
        </p:nvSpPr>
        <p:spPr>
          <a:xfrm>
            <a:off x="9297880" y="882285"/>
            <a:ext cx="955829" cy="4918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6AFD8D5-5566-49D9-8E4A-56B5B8C16571}"/>
              </a:ext>
            </a:extLst>
          </p:cNvPr>
          <p:cNvSpPr/>
          <p:nvPr/>
        </p:nvSpPr>
        <p:spPr>
          <a:xfrm>
            <a:off x="10973540" y="893065"/>
            <a:ext cx="955829" cy="4918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92253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EFB98-8FFD-4AAF-A967-09CEE633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71FCC9-2AF4-4068-B4AE-F39AB52E3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DE3F02-682D-4FF8-B9CB-668F7207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91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03FFB-48C2-4FD7-9ED4-D2D54A94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78966E-4B23-4657-BDB3-A60CA2737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B6AD9D-8FFC-4E04-A9A5-EFF23514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78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5F0E59-4B14-4DBB-BDAA-2ECB73F89B19}"/>
              </a:ext>
            </a:extLst>
          </p:cNvPr>
          <p:cNvSpPr/>
          <p:nvPr/>
        </p:nvSpPr>
        <p:spPr>
          <a:xfrm>
            <a:off x="3771530" y="3112484"/>
            <a:ext cx="5976152" cy="997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5B24074-13D3-4702-9EEE-849BCEB68F2F}"/>
              </a:ext>
            </a:extLst>
          </p:cNvPr>
          <p:cNvSpPr/>
          <p:nvPr/>
        </p:nvSpPr>
        <p:spPr>
          <a:xfrm>
            <a:off x="3906175" y="4534391"/>
            <a:ext cx="5976152" cy="997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En toda la ventana cuando se de </a:t>
            </a:r>
            <a:r>
              <a:rPr lang="es-419" dirty="0" err="1"/>
              <a:t>click</a:t>
            </a:r>
            <a:r>
              <a:rPr lang="es-419" dirty="0"/>
              <a:t>, que te diga cuál fue la que se le dio </a:t>
            </a:r>
            <a:r>
              <a:rPr lang="es-419" dirty="0" err="1"/>
              <a:t>click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0867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76DF6-BD46-44B6-B584-64C70679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61388C-2B82-4B07-A1AE-F093F4CF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8B3BA5-04C9-47E5-80FB-A5FBCCEC2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63326C3-82EF-42DD-B59F-2ABF21AE262E}"/>
              </a:ext>
            </a:extLst>
          </p:cNvPr>
          <p:cNvSpPr/>
          <p:nvPr/>
        </p:nvSpPr>
        <p:spPr>
          <a:xfrm>
            <a:off x="682101" y="4408624"/>
            <a:ext cx="658427" cy="15216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C778BAE-1D80-48A7-82DF-C23237130F3D}"/>
              </a:ext>
            </a:extLst>
          </p:cNvPr>
          <p:cNvSpPr/>
          <p:nvPr/>
        </p:nvSpPr>
        <p:spPr>
          <a:xfrm>
            <a:off x="2982897" y="4408624"/>
            <a:ext cx="1935332" cy="15216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Aquí van apareciendo las teclas que se </a:t>
            </a:r>
            <a:r>
              <a:rPr lang="es-419" dirty="0" err="1">
                <a:solidFill>
                  <a:schemeClr val="tx1"/>
                </a:solidFill>
              </a:rPr>
              <a:t>tocar+on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8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B3839-16AC-4E8C-A5DC-763A230A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8A059F-3558-4033-ACA0-66EECEF91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842A16-4591-4671-98BE-AC58C13F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4827F01-EDFE-4C34-A351-A823E5A320BB}"/>
              </a:ext>
            </a:extLst>
          </p:cNvPr>
          <p:cNvSpPr/>
          <p:nvPr/>
        </p:nvSpPr>
        <p:spPr>
          <a:xfrm>
            <a:off x="3771530" y="3112484"/>
            <a:ext cx="5976152" cy="997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F12909-9890-4AE3-937B-5C16BBBE030C}"/>
              </a:ext>
            </a:extLst>
          </p:cNvPr>
          <p:cNvSpPr/>
          <p:nvPr/>
        </p:nvSpPr>
        <p:spPr>
          <a:xfrm>
            <a:off x="3915053" y="5314023"/>
            <a:ext cx="5976152" cy="9978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Cuando toque </a:t>
            </a:r>
            <a:r>
              <a:rPr lang="es-419" dirty="0" err="1"/>
              <a:t>enter</a:t>
            </a:r>
            <a:r>
              <a:rPr lang="es-419" dirty="0"/>
              <a:t> que lancé una alerta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6381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CE135-A152-4EA9-BD34-D6D209A3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3761C3-68B9-4F83-AF83-4FBBEAA79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319FAD-DEA5-4C5D-8AE1-CE685B3F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EF294-4838-4429-8E0A-DB6849F6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75A41B-9B07-4C6D-BBB5-B26826B18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059A29-E69A-46C2-B4F8-60FF7782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158A4-BF4E-492F-ACFC-8174EB25A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CD2329-5FB9-4D0B-9F62-1CB77F4F2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275646-0F19-460A-B59B-7F09EE32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F507503-16E4-426F-A2C7-9F9A1CAF0E65}"/>
              </a:ext>
            </a:extLst>
          </p:cNvPr>
          <p:cNvSpPr/>
          <p:nvPr/>
        </p:nvSpPr>
        <p:spPr>
          <a:xfrm>
            <a:off x="4236128" y="1384856"/>
            <a:ext cx="7482395" cy="2044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9170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99BF6-44E1-4F06-A4A3-92C9D681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F3E56D-E125-42A7-B66E-870737541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870397-F481-4CE3-91DA-DA79EEE4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72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34D18-E041-4864-BD9E-9BF15364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CB9DA2-2D43-46BB-8367-86D15BDC8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1D8165-47E5-4778-BE58-D065D90C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69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55961-DA58-4D27-84C8-FE6AC1A3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68C868-B80B-4BCA-98C7-282BA08C0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2B56B6-A736-4C27-B4B7-F9192388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7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78344-D56C-4F0A-9BBF-1CF09D8B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E64078-4644-490D-8BB1-9213C891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D43365-2914-4648-A871-574DD13D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43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F63DD-CD72-4F0D-B62A-837DDEAB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738D4E-DA2D-4D65-B2A3-D02AEB23F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47B1F4-4A4C-433A-998D-4DB04A182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13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1BBF5-2C91-4B2B-8D05-780F177B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CEE290-89E5-4FA9-B657-321BE8F4B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0A7A2B-5487-4450-9BCC-789D8571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4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310A4-F61C-4244-ADC6-39131B3C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827627-3A72-4CE5-8FAE-3EAFA4BEB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05B0D7-70FB-4AF9-809B-8445319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90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E05F5-49B3-4836-A673-CCD4DF97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36A739-FBCF-4F5F-AE3B-0FA1858E3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17C656-FD0F-462A-AC94-7CFAF88A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1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80469-2913-484D-98DB-1F71505B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F92495-81E1-41BD-8516-1D7717A4E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ABB369-21E9-4C67-A84E-178D4B24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38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94884-A4C7-4997-A7AF-B736D997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835260-38AA-48BF-BB80-721F9EC46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B3E141-8C95-4592-A772-4E83F7AE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5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EAEF2-FE07-469A-8680-FDCB29F7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19199F-2BF9-448C-BB82-E20117412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810D18-B23D-4E6C-856B-45E4D5CD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709DE3A-8052-438E-8DD9-7D4DDDF1FA54}"/>
              </a:ext>
            </a:extLst>
          </p:cNvPr>
          <p:cNvSpPr/>
          <p:nvPr/>
        </p:nvSpPr>
        <p:spPr>
          <a:xfrm>
            <a:off x="4253884" y="722074"/>
            <a:ext cx="4304190" cy="14707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4921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33FB3-2A71-42EE-B968-45D14A37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13AAAB-A73D-49E7-B962-411C5D76E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2A4CC5-8AA8-4A72-9A4F-A652DAC9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04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EE916-EA0D-46ED-9852-16E4B55B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C3EA96-9866-471A-A693-97C69AF5A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5D59FB-4C93-4308-BD71-5FA6687FB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0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2BF5A-0557-487F-80B1-9CEAA5C1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D9304E-70F3-4857-97C4-9103F1C89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584D37-DD39-458A-9358-C7D5B2A2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9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330B3-A6E5-47A1-B3C0-32F06EBE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B72684-0F27-4B6B-A233-0C761AFCA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501D9D-FD86-4895-8FC6-754B395A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52A5375-C7F9-4EC4-80CE-FFF8753E67DE}"/>
              </a:ext>
            </a:extLst>
          </p:cNvPr>
          <p:cNvSpPr/>
          <p:nvPr/>
        </p:nvSpPr>
        <p:spPr>
          <a:xfrm>
            <a:off x="4324905" y="3678338"/>
            <a:ext cx="2040384" cy="5651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05608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E4629-4E63-4F54-A60B-F6666AF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BD0839-E46D-4064-B394-2177C4CC7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A5CD18-DA89-4895-8389-274B9B4A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6AE23-00E2-4F59-A829-EDDE93DB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6C6182-8A02-4B24-A0D7-7E5D54ED1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EEEE76-BABE-4ADA-B3A7-994C91D8B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89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17B22-2506-4AF7-87C6-6BD6AC7D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A70EDC-C100-40DE-B66D-9E127A669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F4645C-027F-4C62-8DA1-7D5666DA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926A5C0-653D-4A58-86C3-31E27B653CF5}"/>
              </a:ext>
            </a:extLst>
          </p:cNvPr>
          <p:cNvSpPr/>
          <p:nvPr/>
        </p:nvSpPr>
        <p:spPr>
          <a:xfrm>
            <a:off x="4324905" y="3678338"/>
            <a:ext cx="3070194" cy="11511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Cuando le das </a:t>
            </a:r>
            <a:r>
              <a:rPr lang="es-419" dirty="0" err="1"/>
              <a:t>click</a:t>
            </a:r>
            <a:r>
              <a:rPr lang="es-419" dirty="0"/>
              <a:t> las letras cambian a rojo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988071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92</Words>
  <Application>Microsoft Office PowerPoint</Application>
  <PresentationFormat>Panorámica</PresentationFormat>
  <Paragraphs>9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2</cp:revision>
  <dcterms:created xsi:type="dcterms:W3CDTF">2021-11-09T03:15:23Z</dcterms:created>
  <dcterms:modified xsi:type="dcterms:W3CDTF">2021-11-10T04:23:32Z</dcterms:modified>
</cp:coreProperties>
</file>